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comments/modernComment_102_7DC05F85.xml" ContentType="application/vnd.ms-powerpoint.comments+xml"/>
  <Override PartName="/ppt/notesSlides/notesSlide28.xml" ContentType="application/vnd.openxmlformats-officedocument.presentationml.notesSlide+xml"/>
  <Override PartName="/ppt/comments/modernComment_123_DD226EE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6_31362CA7.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413" r:id="rId35"/>
    <p:sldId id="414" r:id="rId36"/>
    <p:sldId id="333" r:id="rId37"/>
    <p:sldId id="336" r:id="rId38"/>
    <p:sldId id="334" r:id="rId39"/>
    <p:sldId id="335"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6" r:id="rId59"/>
    <p:sldId id="378" r:id="rId60"/>
    <p:sldId id="389" r:id="rId61"/>
    <p:sldId id="390" r:id="rId62"/>
    <p:sldId id="379" r:id="rId63"/>
    <p:sldId id="382" r:id="rId64"/>
    <p:sldId id="383" r:id="rId65"/>
    <p:sldId id="384" r:id="rId66"/>
    <p:sldId id="385" r:id="rId67"/>
    <p:sldId id="387" r:id="rId68"/>
    <p:sldId id="377" r:id="rId69"/>
    <p:sldId id="392" r:id="rId70"/>
    <p:sldId id="381" r:id="rId71"/>
    <p:sldId id="386" r:id="rId72"/>
    <p:sldId id="391" r:id="rId73"/>
    <p:sldId id="395" r:id="rId74"/>
    <p:sldId id="396" r:id="rId75"/>
    <p:sldId id="397" r:id="rId76"/>
    <p:sldId id="398" r:id="rId77"/>
    <p:sldId id="375" r:id="rId78"/>
    <p:sldId id="399" r:id="rId79"/>
    <p:sldId id="400" r:id="rId80"/>
    <p:sldId id="401" r:id="rId81"/>
    <p:sldId id="402" r:id="rId82"/>
    <p:sldId id="403" r:id="rId83"/>
    <p:sldId id="404" r:id="rId84"/>
    <p:sldId id="405" r:id="rId85"/>
    <p:sldId id="406" r:id="rId86"/>
    <p:sldId id="364" r:id="rId87"/>
    <p:sldId id="357" r:id="rId88"/>
    <p:sldId id="358" r:id="rId89"/>
    <p:sldId id="360" r:id="rId90"/>
    <p:sldId id="359" r:id="rId91"/>
    <p:sldId id="363" r:id="rId92"/>
    <p:sldId id="321" r:id="rId93"/>
    <p:sldId id="315" r:id="rId94"/>
    <p:sldId id="304" r:id="rId95"/>
    <p:sldId id="257" r:id="rId96"/>
    <p:sldId id="258" r:id="rId97"/>
    <p:sldId id="290" r:id="rId98"/>
    <p:sldId id="291" r:id="rId99"/>
    <p:sldId id="292" r:id="rId100"/>
    <p:sldId id="301" r:id="rId101"/>
    <p:sldId id="303" r:id="rId102"/>
    <p:sldId id="270" r:id="rId103"/>
    <p:sldId id="316" r:id="rId104"/>
    <p:sldId id="307" r:id="rId105"/>
    <p:sldId id="278" r:id="rId106"/>
    <p:sldId id="282" r:id="rId107"/>
    <p:sldId id="300" r:id="rId108"/>
    <p:sldId id="274" r:id="rId109"/>
    <p:sldId id="273" r:id="rId110"/>
    <p:sldId id="285" r:id="rId111"/>
    <p:sldId id="305" r:id="rId112"/>
    <p:sldId id="306" r:id="rId113"/>
    <p:sldId id="284" r:id="rId114"/>
    <p:sldId id="276" r:id="rId115"/>
    <p:sldId id="261" r:id="rId116"/>
    <p:sldId id="269" r:id="rId117"/>
    <p:sldId id="263" r:id="rId118"/>
    <p:sldId id="264" r:id="rId119"/>
    <p:sldId id="260" r:id="rId120"/>
    <p:sldId id="265" r:id="rId121"/>
    <p:sldId id="267" r:id="rId122"/>
    <p:sldId id="266" r:id="rId123"/>
    <p:sldId id="271" r:id="rId124"/>
    <p:sldId id="277" r:id="rId125"/>
    <p:sldId id="279" r:id="rId126"/>
    <p:sldId id="268" r:id="rId127"/>
    <p:sldId id="280" r:id="rId128"/>
    <p:sldId id="281" r:id="rId129"/>
    <p:sldId id="287" r:id="rId130"/>
    <p:sldId id="288" r:id="rId131"/>
    <p:sldId id="302" r:id="rId132"/>
    <p:sldId id="309" r:id="rId133"/>
    <p:sldId id="310" r:id="rId134"/>
    <p:sldId id="311" r:id="rId135"/>
    <p:sldId id="312" r:id="rId136"/>
    <p:sldId id="313" r:id="rId137"/>
    <p:sldId id="314" r:id="rId138"/>
    <p:sldId id="275" r:id="rId139"/>
    <p:sldId id="298" r:id="rId140"/>
    <p:sldId id="294" r:id="rId141"/>
    <p:sldId id="295" r:id="rId142"/>
    <p:sldId id="296" r:id="rId143"/>
    <p:sldId id="297" r:id="rId1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99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127" d="100"/>
          <a:sy n="127" d="100"/>
        </p:scale>
        <p:origin x="418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1/16/2026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1/16/2026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34</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40</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1/16/2026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85</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97</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101</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106</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110</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7.xml"/><Relationship Id="rId3" Type="http://schemas.openxmlformats.org/officeDocument/2006/relationships/slide" Target="slide102.xml"/><Relationship Id="rId7" Type="http://schemas.openxmlformats.org/officeDocument/2006/relationships/slide" Target="slide106.xml"/><Relationship Id="rId12" Type="http://schemas.openxmlformats.org/officeDocument/2006/relationships/slide" Target="slide101.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10.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95.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10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2.xml"/><Relationship Id="rId12" Type="http://schemas.openxmlformats.org/officeDocument/2006/relationships/slide" Target="slide9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07.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9.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10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3.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5.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7.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07.xml"/><Relationship Id="rId5" Type="http://schemas.openxmlformats.org/officeDocument/2006/relationships/slide" Target="slide101.xml"/><Relationship Id="rId15" Type="http://schemas.openxmlformats.org/officeDocument/2006/relationships/slide" Target="slide94.xml"/><Relationship Id="rId10" Type="http://schemas.openxmlformats.org/officeDocument/2006/relationships/slide" Target="slide105.xml"/><Relationship Id="rId4" Type="http://schemas.openxmlformats.org/officeDocument/2006/relationships/slide" Target="slide100.xml"/><Relationship Id="rId9" Type="http://schemas.openxmlformats.org/officeDocument/2006/relationships/slide" Target="slide102.xml"/><Relationship Id="rId14" Type="http://schemas.openxmlformats.org/officeDocument/2006/relationships/slide" Target="slide111.xml"/></Relationships>
</file>

<file path=ppt/slides/_rels/slide104.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image" Target="../media/image38.png"/><Relationship Id="rId7" Type="http://schemas.openxmlformats.org/officeDocument/2006/relationships/slide" Target="slide9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12.xml"/><Relationship Id="rId5" Type="http://schemas.openxmlformats.org/officeDocument/2006/relationships/slide" Target="slide105.xml"/><Relationship Id="rId10" Type="http://schemas.openxmlformats.org/officeDocument/2006/relationships/image" Target="../media/image1.png"/><Relationship Id="rId4" Type="http://schemas.openxmlformats.org/officeDocument/2006/relationships/slide" Target="slide100.xml"/><Relationship Id="rId9" Type="http://schemas.openxmlformats.org/officeDocument/2006/relationships/slide" Target="slide94.xml"/></Relationships>
</file>

<file path=ppt/slides/_rels/slide105.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39.png"/><Relationship Id="rId7" Type="http://schemas.openxmlformats.org/officeDocument/2006/relationships/slide" Target="slide100.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4.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4.xml"/></Relationships>
</file>

<file path=ppt/slides/_rels/slide10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4.xml"/><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10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2.xml"/><Relationship Id="rId4" Type="http://schemas.openxmlformats.org/officeDocument/2006/relationships/image" Target="../media/image41.png"/><Relationship Id="rId9" Type="http://schemas.openxmlformats.org/officeDocument/2006/relationships/slide" Target="slide100.xml"/></Relationships>
</file>

<file path=ppt/slides/_rels/slide10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1.png"/><Relationship Id="rId7" Type="http://schemas.openxmlformats.org/officeDocument/2006/relationships/slide" Target="slide94.xml"/><Relationship Id="rId2"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82.png"/><Relationship Id="rId4" Type="http://schemas.openxmlformats.org/officeDocument/2006/relationships/hyperlink" Target="https://commons.wikimedia.org/wiki/Category:NOR_gate_symbols" TargetMode="External"/></Relationships>
</file>

<file path=ppt/slides/_rels/slide10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1.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9.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8.png"/><Relationship Id="rId7" Type="http://schemas.openxmlformats.org/officeDocument/2006/relationships/slide" Target="slide9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4.xml"/></Relationships>
</file>

<file path=ppt/slides/_rels/slide11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2.jpeg"/><Relationship Id="rId7" Type="http://schemas.openxmlformats.org/officeDocument/2006/relationships/slide" Target="slide102.xml"/><Relationship Id="rId2" Type="http://schemas.openxmlformats.org/officeDocument/2006/relationships/slide" Target="slide11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1.png"/><Relationship Id="rId4" Type="http://schemas.openxmlformats.org/officeDocument/2006/relationships/image" Target="../media/image43.jpeg"/><Relationship Id="rId9" Type="http://schemas.openxmlformats.org/officeDocument/2006/relationships/slide" Target="slide94.xml"/></Relationships>
</file>

<file path=ppt/slides/_rels/slide1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1.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4.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4.xml"/><Relationship Id="rId10" Type="http://schemas.openxmlformats.org/officeDocument/2006/relationships/slide" Target="slide99.xml"/><Relationship Id="rId4" Type="http://schemas.openxmlformats.org/officeDocument/2006/relationships/slide" Target="slide100.xml"/><Relationship Id="rId9" Type="http://schemas.openxmlformats.org/officeDocument/2006/relationships/hyperlink" Target="https://liucs.net/cs101s14/n4-logic.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9.xml"/><Relationship Id="rId4" Type="http://schemas.openxmlformats.org/officeDocument/2006/relationships/slide" Target="slide9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6.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4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4.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4.xml"/><Relationship Id="rId4" Type="http://schemas.openxmlformats.org/officeDocument/2006/relationships/slide" Target="slide102.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9.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6.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9.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91.xml"/><Relationship Id="rId3" Type="http://schemas.openxmlformats.org/officeDocument/2006/relationships/image" Target="../media/image19.jpeg"/><Relationship Id="rId7" Type="http://schemas.openxmlformats.org/officeDocument/2006/relationships/slide" Target="slide99.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9.xml"/><Relationship Id="rId9" Type="http://schemas.openxmlformats.org/officeDocument/2006/relationships/slide" Target="slide94.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4.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4.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slide" Target="slide99.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91.xml"/><Relationship Id="rId15" Type="http://schemas.openxmlformats.org/officeDocument/2006/relationships/image" Target="../media/image8.png"/><Relationship Id="rId10" Type="http://schemas.openxmlformats.org/officeDocument/2006/relationships/slide" Target="slide89.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18" Type="http://schemas.openxmlformats.org/officeDocument/2006/relationships/slide" Target="slide94.xml"/><Relationship Id="rId26" Type="http://schemas.openxmlformats.org/officeDocument/2006/relationships/slide" Target="slide7.xml"/><Relationship Id="rId3" Type="http://schemas.openxmlformats.org/officeDocument/2006/relationships/slide" Target="slide90.xml"/><Relationship Id="rId21" Type="http://schemas.openxmlformats.org/officeDocument/2006/relationships/slide" Target="slide26.xml"/><Relationship Id="rId7" Type="http://schemas.openxmlformats.org/officeDocument/2006/relationships/slide" Target="slide99.xml"/><Relationship Id="rId12" Type="http://schemas.openxmlformats.org/officeDocument/2006/relationships/slide" Target="slide100.xml"/><Relationship Id="rId17" Type="http://schemas.openxmlformats.org/officeDocument/2006/relationships/slide" Target="slide34.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5.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01.xml"/><Relationship Id="rId24" Type="http://schemas.openxmlformats.org/officeDocument/2006/relationships/hyperlink" Target="https://liucs.net/cs101s14/n4-logic.html" TargetMode="External"/><Relationship Id="rId5" Type="http://schemas.openxmlformats.org/officeDocument/2006/relationships/slide" Target="slide88.xml"/><Relationship Id="rId15" Type="http://schemas.openxmlformats.org/officeDocument/2006/relationships/slide" Target="slide97.xml"/><Relationship Id="rId23" Type="http://schemas.openxmlformats.org/officeDocument/2006/relationships/image" Target="../media/image26.png"/><Relationship Id="rId10" Type="http://schemas.openxmlformats.org/officeDocument/2006/relationships/slide" Target="slide102.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7.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8.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7.xml"/><Relationship Id="rId3" Type="http://schemas.openxmlformats.org/officeDocument/2006/relationships/slide" Target="slide102.xml"/><Relationship Id="rId21" Type="http://schemas.openxmlformats.org/officeDocument/2006/relationships/slide" Target="slide11.xml"/><Relationship Id="rId7" Type="http://schemas.openxmlformats.org/officeDocument/2006/relationships/slide" Target="slide106.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100.xml"/><Relationship Id="rId15" Type="http://schemas.openxmlformats.org/officeDocument/2006/relationships/slide" Target="slide14.xml"/><Relationship Id="rId23" Type="http://schemas.openxmlformats.org/officeDocument/2006/relationships/slide" Target="slide94.xml"/><Relationship Id="rId10" Type="http://schemas.openxmlformats.org/officeDocument/2006/relationships/slide" Target="slide95.xml"/><Relationship Id="rId19" Type="http://schemas.openxmlformats.org/officeDocument/2006/relationships/slide" Target="slide99.xml"/><Relationship Id="rId4" Type="http://schemas.openxmlformats.org/officeDocument/2006/relationships/slide" Target="slide105.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10.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4.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4.xml"/><Relationship Id="rId13" Type="http://schemas.openxmlformats.org/officeDocument/2006/relationships/image" Target="../media/image8.png"/><Relationship Id="rId18" Type="http://schemas.openxmlformats.org/officeDocument/2006/relationships/slide" Target="slide84.xml"/><Relationship Id="rId3" Type="http://schemas.openxmlformats.org/officeDocument/2006/relationships/image" Target="../media/image38.png"/><Relationship Id="rId7" Type="http://schemas.openxmlformats.org/officeDocument/2006/relationships/slide" Target="slide106.xml"/><Relationship Id="rId12" Type="http://schemas.openxmlformats.org/officeDocument/2006/relationships/slide" Target="slide99.xml"/><Relationship Id="rId17" Type="http://schemas.openxmlformats.org/officeDocument/2006/relationships/slide" Target="slide83.xml"/><Relationship Id="rId2" Type="http://schemas.openxmlformats.org/officeDocument/2006/relationships/notesSlide" Target="../notesSlides/notesSlide10.xml"/><Relationship Id="rId16"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112.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81.xml"/><Relationship Id="rId10" Type="http://schemas.openxmlformats.org/officeDocument/2006/relationships/slide" Target="slide104.xml"/><Relationship Id="rId19" Type="http://schemas.openxmlformats.org/officeDocument/2006/relationships/slide" Target="slide85.xml"/><Relationship Id="rId4" Type="http://schemas.openxmlformats.org/officeDocument/2006/relationships/slide" Target="slide100.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7.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0.png"/><Relationship Id="rId7" Type="http://schemas.openxmlformats.org/officeDocument/2006/relationships/slide" Target="slide102.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1.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112.xml"/><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jpeg"/><Relationship Id="rId10" Type="http://schemas.openxmlformats.org/officeDocument/2006/relationships/image" Target="../media/image1.png"/><Relationship Id="rId4" Type="http://schemas.openxmlformats.org/officeDocument/2006/relationships/image" Target="../media/image42.jpeg"/><Relationship Id="rId9" Type="http://schemas.openxmlformats.org/officeDocument/2006/relationships/slide" Target="slide94.xml"/></Relationships>
</file>

<file path=ppt/slides/_rels/slide35.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13" Type="http://schemas.openxmlformats.org/officeDocument/2006/relationships/slide" Target="slide102.xml"/><Relationship Id="rId3" Type="http://schemas.openxmlformats.org/officeDocument/2006/relationships/slide" Target="slide100.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4.xml"/><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slide" Target="slide104.xml"/><Relationship Id="rId9" Type="http://schemas.openxmlformats.org/officeDocument/2006/relationships/slide" Target="slide99.xml"/><Relationship Id="rId14" Type="http://schemas.openxmlformats.org/officeDocument/2006/relationships/slide" Target="slide34.xml"/></Relationships>
</file>

<file path=ppt/slides/_rels/slide36.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slide" Target="slide83.xml"/><Relationship Id="rId3" Type="http://schemas.openxmlformats.org/officeDocument/2006/relationships/slide" Target="slide39.xml"/><Relationship Id="rId7" Type="http://schemas.openxmlformats.org/officeDocument/2006/relationships/slide" Target="slide77.xml"/><Relationship Id="rId12" Type="http://schemas.openxmlformats.org/officeDocument/2006/relationships/slide" Target="slide82.xml"/><Relationship Id="rId17" Type="http://schemas.openxmlformats.org/officeDocument/2006/relationships/image" Target="../media/image1.png"/><Relationship Id="rId2" Type="http://schemas.openxmlformats.org/officeDocument/2006/relationships/slide" Target="slide38.xml"/><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slide" Target="slide81.xml"/><Relationship Id="rId5" Type="http://schemas.openxmlformats.org/officeDocument/2006/relationships/slide" Target="slide56.xml"/><Relationship Id="rId15" Type="http://schemas.openxmlformats.org/officeDocument/2006/relationships/slide" Target="slide85.xml"/><Relationship Id="rId10" Type="http://schemas.openxmlformats.org/officeDocument/2006/relationships/slide" Target="slide80.xml"/><Relationship Id="rId4" Type="http://schemas.openxmlformats.org/officeDocument/2006/relationships/slide" Target="slide40.xml"/><Relationship Id="rId9" Type="http://schemas.openxmlformats.org/officeDocument/2006/relationships/slide" Target="slide79.xml"/><Relationship Id="rId14" Type="http://schemas.openxmlformats.org/officeDocument/2006/relationships/slide" Target="slide84.xml"/></Relationships>
</file>

<file path=ppt/slides/_rels/slide37.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 Target="slide94.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8.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6.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4.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slide" Target="slide109.xml"/><Relationship Id="rId13" Type="http://schemas.openxmlformats.org/officeDocument/2006/relationships/slide" Target="slide107.xml"/><Relationship Id="rId3" Type="http://schemas.openxmlformats.org/officeDocument/2006/relationships/slide" Target="slide95.xml"/><Relationship Id="rId7" Type="http://schemas.openxmlformats.org/officeDocument/2006/relationships/slide" Target="slide106.xml"/><Relationship Id="rId12" Type="http://schemas.openxmlformats.org/officeDocument/2006/relationships/slide" Target="slide99.xml"/><Relationship Id="rId2" Type="http://schemas.openxmlformats.org/officeDocument/2006/relationships/image" Target="../media/image63.jpeg"/><Relationship Id="rId1" Type="http://schemas.openxmlformats.org/officeDocument/2006/relationships/slideLayout" Target="../slideLayouts/slideLayout1.xml"/><Relationship Id="rId6" Type="http://schemas.openxmlformats.org/officeDocument/2006/relationships/slide" Target="slide105.xml"/><Relationship Id="rId11" Type="http://schemas.openxmlformats.org/officeDocument/2006/relationships/slide" Target="slide97.xml"/><Relationship Id="rId5" Type="http://schemas.openxmlformats.org/officeDocument/2006/relationships/slide" Target="slide102.xml"/><Relationship Id="rId15" Type="http://schemas.openxmlformats.org/officeDocument/2006/relationships/slide" Target="slide101.xml"/><Relationship Id="rId10" Type="http://schemas.openxmlformats.org/officeDocument/2006/relationships/slide" Target="slide110.xml"/><Relationship Id="rId4" Type="http://schemas.openxmlformats.org/officeDocument/2006/relationships/slide" Target="slide98.xml"/><Relationship Id="rId9" Type="http://schemas.openxmlformats.org/officeDocument/2006/relationships/slide" Target="slide108.xml"/><Relationship Id="rId14" Type="http://schemas.openxmlformats.org/officeDocument/2006/relationships/slide" Target="slide100.xml"/></Relationships>
</file>

<file path=ppt/slides/_rels/slide95.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image" Target="../media/image1.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slide" Target="slide9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slide" Target="slide102.xml"/><Relationship Id="rId5" Type="http://schemas.openxmlformats.org/officeDocument/2006/relationships/image" Target="../media/image66.png"/><Relationship Id="rId10" Type="http://schemas.openxmlformats.org/officeDocument/2006/relationships/slide" Target="slide100.xml"/><Relationship Id="rId4" Type="http://schemas.openxmlformats.org/officeDocument/2006/relationships/image" Target="../media/image65.png"/><Relationship Id="rId9" Type="http://schemas.openxmlformats.org/officeDocument/2006/relationships/slide" Target="slide97.xml"/></Relationships>
</file>

<file path=ppt/slides/_rels/slide96.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6.png"/><Relationship Id="rId7" Type="http://schemas.openxmlformats.org/officeDocument/2006/relationships/image" Target="../media/image70.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slide" Target="slide102.xml"/><Relationship Id="rId5" Type="http://schemas.openxmlformats.org/officeDocument/2006/relationships/image" Target="../media/image67.png"/><Relationship Id="rId10" Type="http://schemas.openxmlformats.org/officeDocument/2006/relationships/slide" Target="slide100.xml"/><Relationship Id="rId4" Type="http://schemas.openxmlformats.org/officeDocument/2006/relationships/image" Target="../media/image69.png"/><Relationship Id="rId9" Type="http://schemas.openxmlformats.org/officeDocument/2006/relationships/slide" Target="slide97.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1.png"/><Relationship Id="rId7" Type="http://schemas.openxmlformats.org/officeDocument/2006/relationships/slide" Target="slide9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100.xml"/><Relationship Id="rId4" Type="http://schemas.openxmlformats.org/officeDocument/2006/relationships/slide" Target="slide95.xml"/></Relationships>
</file>

<file path=ppt/slides/_rels/slide9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gif"/><Relationship Id="rId7" Type="http://schemas.openxmlformats.org/officeDocument/2006/relationships/slide" Target="slide94.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gif"/><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hyperlink" Target="https://www.flickr.com/photos/mitopencourseware/3492197396" TargetMode="External"/><Relationship Id="rId3" Type="http://schemas.openxmlformats.org/officeDocument/2006/relationships/slide" Target="slide104.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8.jpeg"/><Relationship Id="rId17" Type="http://schemas.openxmlformats.org/officeDocument/2006/relationships/image" Target="../media/image1.png"/><Relationship Id="rId2" Type="http://schemas.openxmlformats.org/officeDocument/2006/relationships/image" Target="../media/image76.png"/><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0.png"/><Relationship Id="rId10" Type="http://schemas.openxmlformats.org/officeDocument/2006/relationships/image" Target="../media/image77.gif"/><Relationship Id="rId4" Type="http://schemas.openxmlformats.org/officeDocument/2006/relationships/image" Target="../media/image26.png"/><Relationship Id="rId9" Type="http://schemas.openxmlformats.org/officeDocument/2006/relationships/image" Target="../media/image74.gif"/><Relationship Id="rId1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105</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110</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138</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9"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349268" cy="1477328"/>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a:t>To enable programing, </a:t>
            </a:r>
            <a:r>
              <a:rPr lang="en-US" sz="900" dirty="0"/>
              <a:t>the reset line need to be </a:t>
            </a:r>
            <a:r>
              <a:rPr lang="en-US" sz="900"/>
              <a:t>disconnected </a:t>
            </a:r>
            <a:br>
              <a:rPr lang="en-US" sz="900"/>
            </a:br>
            <a:r>
              <a:rPr lang="en-US" sz="900"/>
              <a:t>– </a:t>
            </a:r>
            <a:r>
              <a:rPr lang="en-US" sz="900" dirty="0"/>
              <a:t>proposed to add a 3state on its path</a:t>
            </a:r>
          </a:p>
          <a:p>
            <a:pPr marL="228600" indent="-228600">
              <a:buAutoNum type="arabicPeriod"/>
            </a:pPr>
            <a:r>
              <a:rPr lang="en-US" sz="900" dirty="0"/>
              <a:t>“A/I” is now latched and stay valid for multiple clocks and does not fail at MAX clock</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6025" y="4486539"/>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sp>
        <p:nvSpPr>
          <p:cNvPr id="8" name="TextBox 7">
            <a:hlinkClick r:id="rId8" action="ppaction://hlinksldjump"/>
            <a:extLst>
              <a:ext uri="{FF2B5EF4-FFF2-40B4-BE49-F238E27FC236}">
                <a16:creationId xmlns:a16="http://schemas.microsoft.com/office/drawing/2014/main" id="{C13F752D-B4AD-A95F-D9AB-22E6187FF989}"/>
              </a:ext>
            </a:extLst>
          </p:cNvPr>
          <p:cNvSpPr txBox="1"/>
          <p:nvPr/>
        </p:nvSpPr>
        <p:spPr>
          <a:xfrm>
            <a:off x="10732651" y="503756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DEBBC5D9-DE0A-18CD-DFBB-C4BAC6C995AF}"/>
              </a:ext>
            </a:extLst>
          </p:cNvPr>
          <p:cNvSpPr/>
          <p:nvPr/>
        </p:nvSpPr>
        <p:spPr>
          <a:xfrm>
            <a:off x="7508050" y="4224622"/>
            <a:ext cx="105798" cy="9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cxnSpLocks/>
            <a:stCxn id="31" idx="3"/>
            <a:endCxn id="46" idx="1"/>
          </p:cNvCxnSpPr>
          <p:nvPr/>
        </p:nvCxnSpPr>
        <p:spPr>
          <a:xfrm flipV="1">
            <a:off x="6244105" y="4273341"/>
            <a:ext cx="1263945" cy="1406454"/>
          </a:xfrm>
          <a:prstGeom prst="bentConnector3">
            <a:avLst>
              <a:gd name="adj1" fmla="val 71524"/>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dirty="0">
              <a:solidFill>
                <a:schemeClr val="bg1"/>
              </a:solidFill>
            </a:endParaRPr>
          </a:p>
        </p:txBody>
      </p:sp>
      <p:grpSp>
        <p:nvGrpSpPr>
          <p:cNvPr id="21" name="Group 20">
            <a:extLst>
              <a:ext uri="{FF2B5EF4-FFF2-40B4-BE49-F238E27FC236}">
                <a16:creationId xmlns:a16="http://schemas.microsoft.com/office/drawing/2014/main" id="{DB2F65B9-CD1E-EF59-AC1B-D2CAC6C6B4C6}"/>
              </a:ext>
            </a:extLst>
          </p:cNvPr>
          <p:cNvGrpSpPr/>
          <p:nvPr/>
        </p:nvGrpSpPr>
        <p:grpSpPr>
          <a:xfrm rot="16200000">
            <a:off x="8455434" y="5005919"/>
            <a:ext cx="1198906" cy="981900"/>
            <a:chOff x="6995144" y="1610024"/>
            <a:chExt cx="1770395" cy="1697837"/>
          </a:xfrm>
        </p:grpSpPr>
        <p:pic>
          <p:nvPicPr>
            <p:cNvPr id="25" name="Picture 24">
              <a:extLst>
                <a:ext uri="{FF2B5EF4-FFF2-40B4-BE49-F238E27FC236}">
                  <a16:creationId xmlns:a16="http://schemas.microsoft.com/office/drawing/2014/main" id="{E6ADF808-1A83-B330-6A4A-98EF2DECAE10}"/>
                </a:ext>
              </a:extLst>
            </p:cNvPr>
            <p:cNvPicPr>
              <a:picLocks noChangeAspect="1"/>
            </p:cNvPicPr>
            <p:nvPr/>
          </p:nvPicPr>
          <p:blipFill>
            <a:blip r:embed="rId10"/>
            <a:srcRect r="60172"/>
            <a:stretch>
              <a:fillRect/>
            </a:stretch>
          </p:blipFill>
          <p:spPr>
            <a:xfrm>
              <a:off x="6995148" y="2117969"/>
              <a:ext cx="1770391" cy="1189892"/>
            </a:xfrm>
            <a:prstGeom prst="rect">
              <a:avLst/>
            </a:prstGeom>
            <a:ln>
              <a:solidFill>
                <a:schemeClr val="accent1">
                  <a:lumMod val="75000"/>
                </a:schemeClr>
              </a:solidFill>
            </a:ln>
          </p:spPr>
        </p:pic>
        <p:sp>
          <p:nvSpPr>
            <p:cNvPr id="45" name="TextBox 44">
              <a:extLst>
                <a:ext uri="{FF2B5EF4-FFF2-40B4-BE49-F238E27FC236}">
                  <a16:creationId xmlns:a16="http://schemas.microsoft.com/office/drawing/2014/main" id="{928A5D71-A80E-B34D-D078-11BDE31BCBB0}"/>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dirty="0"/>
                <a:t>273 A/I</a:t>
              </a:r>
            </a:p>
          </p:txBody>
        </p:sp>
      </p:grpSp>
      <p:sp>
        <p:nvSpPr>
          <p:cNvPr id="78" name="Arrow: Right 77">
            <a:hlinkClick r:id="rId13" action="ppaction://hlinksldjump"/>
            <a:extLst>
              <a:ext uri="{FF2B5EF4-FFF2-40B4-BE49-F238E27FC236}">
                <a16:creationId xmlns:a16="http://schemas.microsoft.com/office/drawing/2014/main" id="{F175A8FC-2A27-6666-3652-7C07886849A5}"/>
              </a:ext>
            </a:extLst>
          </p:cNvPr>
          <p:cNvSpPr/>
          <p:nvPr/>
        </p:nvSpPr>
        <p:spPr>
          <a:xfrm>
            <a:off x="7399425" y="4934529"/>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cxnSp>
        <p:nvCxnSpPr>
          <p:cNvPr id="51" name="Straight Arrow Connector 50">
            <a:extLst>
              <a:ext uri="{FF2B5EF4-FFF2-40B4-BE49-F238E27FC236}">
                <a16:creationId xmlns:a16="http://schemas.microsoft.com/office/drawing/2014/main" id="{93EBF98D-6ACD-67AB-1CEB-1CD0D033AAB2}"/>
              </a:ext>
            </a:extLst>
          </p:cNvPr>
          <p:cNvCxnSpPr>
            <a:cxnSpLocks/>
            <a:stCxn id="78" idx="3"/>
          </p:cNvCxnSpPr>
          <p:nvPr/>
        </p:nvCxnSpPr>
        <p:spPr>
          <a:xfrm>
            <a:off x="8453218" y="5131611"/>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58825A-8EDA-16CA-A2CC-C0913D417930}"/>
              </a:ext>
            </a:extLst>
          </p:cNvPr>
          <p:cNvCxnSpPr>
            <a:cxnSpLocks/>
          </p:cNvCxnSpPr>
          <p:nvPr/>
        </p:nvCxnSpPr>
        <p:spPr>
          <a:xfrm>
            <a:off x="9545837" y="4934529"/>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hlinkClick r:id="rId14" action="ppaction://hlinksldjump"/>
            <a:extLst>
              <a:ext uri="{FF2B5EF4-FFF2-40B4-BE49-F238E27FC236}">
                <a16:creationId xmlns:a16="http://schemas.microsoft.com/office/drawing/2014/main" id="{2132BCDB-6A82-BD0C-084D-7DA19FFE40C0}"/>
              </a:ext>
            </a:extLst>
          </p:cNvPr>
          <p:cNvSpPr txBox="1"/>
          <p:nvPr/>
        </p:nvSpPr>
        <p:spPr>
          <a:xfrm>
            <a:off x="9966939" y="477090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55" name="Connector: Elbow 54">
            <a:extLst>
              <a:ext uri="{FF2B5EF4-FFF2-40B4-BE49-F238E27FC236}">
                <a16:creationId xmlns:a16="http://schemas.microsoft.com/office/drawing/2014/main" id="{26D4B1DC-97EE-5B4C-463F-17985AA445FC}"/>
              </a:ext>
            </a:extLst>
          </p:cNvPr>
          <p:cNvCxnSpPr>
            <a:cxnSpLocks/>
            <a:stCxn id="27" idx="3"/>
          </p:cNvCxnSpPr>
          <p:nvPr/>
        </p:nvCxnSpPr>
        <p:spPr>
          <a:xfrm>
            <a:off x="8721352" y="4182949"/>
            <a:ext cx="253150" cy="8004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08E2B-BD69-A53C-5368-BD922286D870}"/>
              </a:ext>
            </a:extLst>
          </p:cNvPr>
          <p:cNvSpPr/>
          <p:nvPr/>
        </p:nvSpPr>
        <p:spPr>
          <a:xfrm>
            <a:off x="8944274" y="4171524"/>
            <a:ext cx="60456" cy="53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58</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85</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22185</TotalTime>
  <Words>25730</Words>
  <Application>Microsoft Office PowerPoint</Application>
  <PresentationFormat>Widescreen</PresentationFormat>
  <Paragraphs>8191</Paragraphs>
  <Slides>143</Slides>
  <Notes>32</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Display (V2.0)</vt:lpstr>
      <vt:lpstr>Display Load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62</cp:revision>
  <cp:lastPrinted>2026-01-16T17:46:20Z</cp:lastPrinted>
  <dcterms:created xsi:type="dcterms:W3CDTF">2022-02-06T02:47:09Z</dcterms:created>
  <dcterms:modified xsi:type="dcterms:W3CDTF">2026-01-17T04:05:45Z</dcterms:modified>
</cp:coreProperties>
</file>